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984" autoAdjust="0"/>
    <p:restoredTop sz="94660"/>
  </p:normalViewPr>
  <p:slideViewPr>
    <p:cSldViewPr snapToGrid="0">
      <p:cViewPr varScale="1">
        <p:scale>
          <a:sx n="68" d="100"/>
          <a:sy n="68" d="100"/>
        </p:scale>
        <p:origin x="-4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U4VX4NLIO20170419144251_800x4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ardrop 3"/>
          <p:cNvSpPr/>
          <p:nvPr/>
        </p:nvSpPr>
        <p:spPr>
          <a:xfrm>
            <a:off x="8834510" y="0"/>
            <a:ext cx="3357489" cy="2757268"/>
          </a:xfrm>
          <a:prstGeom prst="teardrop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i="1" baseline="30000" dirty="0" smtClean="0">
                <a:solidFill>
                  <a:srgbClr val="92D050"/>
                </a:solidFill>
                <a:latin typeface="Book Antiqua" pitchFamily="18" charset="0"/>
              </a:rPr>
              <a:t>HYDERABAD</a:t>
            </a:r>
            <a:endParaRPr lang="en-US" sz="4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  <a:t>Nehru Zoological Park</a:t>
            </a:r>
            <a:b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</a:b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45809" y="1524895"/>
            <a:ext cx="399991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latin typeface="Book Antiqua" pitchFamily="18" charset="0"/>
              </a:rPr>
              <a:t>This zoo is a natural</a:t>
            </a:r>
          </a:p>
          <a:p>
            <a:r>
              <a:rPr lang="en-US" sz="2500" dirty="0" smtClean="0">
                <a:latin typeface="Book Antiqua" pitchFamily="18" charset="0"/>
              </a:rPr>
              <a:t>habitat housing a large</a:t>
            </a:r>
          </a:p>
          <a:p>
            <a:r>
              <a:rPr lang="en-US" sz="2500" dirty="0" smtClean="0">
                <a:latin typeface="Book Antiqua" pitchFamily="18" charset="0"/>
              </a:rPr>
              <a:t>variety of animals, birds,</a:t>
            </a:r>
          </a:p>
          <a:p>
            <a:r>
              <a:rPr lang="en-US" sz="2500" dirty="0" smtClean="0">
                <a:latin typeface="Book Antiqua" pitchFamily="18" charset="0"/>
              </a:rPr>
              <a:t>nocturnal species,</a:t>
            </a:r>
          </a:p>
          <a:p>
            <a:r>
              <a:rPr lang="en-US" sz="2500" dirty="0" smtClean="0">
                <a:latin typeface="Book Antiqua" pitchFamily="18" charset="0"/>
              </a:rPr>
              <a:t>aquatic and amphibian</a:t>
            </a:r>
          </a:p>
          <a:p>
            <a:r>
              <a:rPr lang="en-US" sz="2500" dirty="0" smtClean="0">
                <a:latin typeface="Book Antiqua" pitchFamily="18" charset="0"/>
              </a:rPr>
              <a:t>species.</a:t>
            </a:r>
            <a:endParaRPr lang="en-US" sz="2500" dirty="0">
              <a:latin typeface="Book Antiqu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7674" y="4072622"/>
            <a:ext cx="405618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latin typeface="Book Antiqua" pitchFamily="18" charset="0"/>
              </a:rPr>
              <a:t>•Its unique feature </a:t>
            </a:r>
            <a:r>
              <a:rPr lang="en-US" sz="2500" dirty="0" smtClean="0">
                <a:latin typeface="Book Antiqua" pitchFamily="18" charset="0"/>
              </a:rPr>
              <a:t>is </a:t>
            </a:r>
            <a:r>
              <a:rPr lang="en-US" sz="2500" dirty="0" smtClean="0">
                <a:latin typeface="Book Antiqua" pitchFamily="18" charset="0"/>
              </a:rPr>
              <a:t>the</a:t>
            </a:r>
          </a:p>
          <a:p>
            <a:r>
              <a:rPr lang="en-US" sz="2500" dirty="0" smtClean="0">
                <a:latin typeface="Book Antiqua" pitchFamily="18" charset="0"/>
              </a:rPr>
              <a:t>21 in-built masonry dams</a:t>
            </a:r>
          </a:p>
          <a:p>
            <a:r>
              <a:rPr lang="en-US" sz="2500" dirty="0" smtClean="0">
                <a:latin typeface="Book Antiqua" pitchFamily="18" charset="0"/>
              </a:rPr>
              <a:t>that are jewel shaped,</a:t>
            </a:r>
          </a:p>
          <a:p>
            <a:r>
              <a:rPr lang="en-US" sz="2500" dirty="0" smtClean="0">
                <a:latin typeface="Book Antiqua" pitchFamily="18" charset="0"/>
              </a:rPr>
              <a:t>which were built in 1804</a:t>
            </a:r>
          </a:p>
          <a:p>
            <a:r>
              <a:rPr lang="en-US" sz="2500" dirty="0" smtClean="0">
                <a:latin typeface="Book Antiqua" pitchFamily="18" charset="0"/>
              </a:rPr>
              <a:t>by Henry </a:t>
            </a:r>
            <a:r>
              <a:rPr lang="en-US" sz="2500" dirty="0" err="1" smtClean="0">
                <a:latin typeface="Book Antiqua" pitchFamily="18" charset="0"/>
              </a:rPr>
              <a:t>Russle</a:t>
            </a:r>
            <a:r>
              <a:rPr lang="en-US" sz="2500" dirty="0" smtClean="0">
                <a:latin typeface="Book Antiqua" pitchFamily="18" charset="0"/>
              </a:rPr>
              <a:t>, a</a:t>
            </a:r>
          </a:p>
          <a:p>
            <a:r>
              <a:rPr lang="en-US" sz="2500" dirty="0" smtClean="0">
                <a:latin typeface="Book Antiqua" pitchFamily="18" charset="0"/>
              </a:rPr>
              <a:t>French engineer in British</a:t>
            </a:r>
          </a:p>
          <a:p>
            <a:r>
              <a:rPr lang="en-US" sz="2500" dirty="0" smtClean="0">
                <a:latin typeface="Book Antiqua" pitchFamily="18" charset="0"/>
              </a:rPr>
              <a:t>service.</a:t>
            </a:r>
            <a:endParaRPr lang="en-US" sz="2500" dirty="0">
              <a:latin typeface="Book Antiqua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4198" y="2082019"/>
            <a:ext cx="4303464" cy="412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hank-You-Candy-Images.jp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700212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538" y="356381"/>
            <a:ext cx="6203853" cy="1456267"/>
          </a:xfrm>
        </p:spPr>
        <p:txBody>
          <a:bodyPr>
            <a:normAutofit/>
          </a:bodyPr>
          <a:lstStyle/>
          <a:p>
            <a:pPr algn="ctr"/>
            <a:r>
              <a:rPr lang="en-IN" sz="5000" b="1" i="1" cap="none" dirty="0" smtClean="0">
                <a:solidFill>
                  <a:srgbClr val="FFFF00"/>
                </a:solidFill>
                <a:latin typeface="Book Antiqua" pitchFamily="18" charset="0"/>
              </a:rPr>
              <a:t>Hyderabad</a:t>
            </a:r>
            <a:endParaRPr lang="en-US" sz="5000" b="1" i="1" cap="none" dirty="0">
              <a:solidFill>
                <a:srgbClr val="FFFF00"/>
              </a:solidFill>
              <a:latin typeface="Book Antiqua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53551" y="1819421"/>
            <a:ext cx="9509760" cy="24149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600" dirty="0" smtClean="0">
                <a:latin typeface="Book Antiqua" pitchFamily="18" charset="0"/>
              </a:rPr>
              <a:t>Hyderabad is the fourth largest city in</a:t>
            </a:r>
          </a:p>
          <a:p>
            <a:pPr algn="just">
              <a:lnSpc>
                <a:spcPct val="150000"/>
              </a:lnSpc>
            </a:pPr>
            <a:r>
              <a:rPr lang="en-US" sz="3600" dirty="0" smtClean="0">
                <a:latin typeface="Book Antiqua" pitchFamily="18" charset="0"/>
              </a:rPr>
              <a:t>India and capital city of the Indian state</a:t>
            </a:r>
          </a:p>
          <a:p>
            <a:pPr algn="just">
              <a:lnSpc>
                <a:spcPct val="150000"/>
              </a:lnSpc>
            </a:pPr>
            <a:r>
              <a:rPr lang="en-US" sz="3600" dirty="0" smtClean="0">
                <a:latin typeface="Book Antiqua" pitchFamily="18" charset="0"/>
              </a:rPr>
              <a:t>of </a:t>
            </a:r>
            <a:r>
              <a:rPr lang="en-US" sz="3600" dirty="0" err="1" smtClean="0">
                <a:latin typeface="Book Antiqua" pitchFamily="18" charset="0"/>
              </a:rPr>
              <a:t>Telangana</a:t>
            </a:r>
            <a:r>
              <a:rPr lang="en-US" sz="3600" dirty="0" smtClean="0">
                <a:latin typeface="Book Antiqua" pitchFamily="18" charset="0"/>
              </a:rPr>
              <a:t> in South India.</a:t>
            </a:r>
            <a:endParaRPr kumimoji="0" lang="en-US" sz="3600" b="1" i="1" u="none" strike="noStrike" kern="1200" cap="none" spc="0" normalizeH="0" baseline="0" noProof="0" dirty="0">
              <a:ln w="3175" cmpd="sng">
                <a:noFill/>
              </a:ln>
              <a:solidFill>
                <a:srgbClr val="FFFF00"/>
              </a:solidFill>
              <a:effectLst/>
              <a:uLnTx/>
              <a:uFillTx/>
              <a:latin typeface="Book Antiqua" pitchFamily="18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62" y="271976"/>
            <a:ext cx="8242837" cy="1456267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 smtClean="0">
                <a:solidFill>
                  <a:srgbClr val="FFFF00"/>
                </a:solidFill>
                <a:latin typeface="Book Antiqua" pitchFamily="18" charset="0"/>
              </a:rPr>
              <a:t>tourist attractions</a:t>
            </a:r>
            <a:endParaRPr lang="en-US" sz="5000" b="1" dirty="0">
              <a:solidFill>
                <a:srgbClr val="FFFF00"/>
              </a:solidFill>
              <a:latin typeface="Book Antiqua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9869" y="3268394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endParaRPr kumimoji="0" lang="en-US" sz="5000" b="1" i="0" u="none" strike="noStrike" kern="1200" cap="all" spc="0" normalizeH="0" baseline="0" noProof="0" dirty="0">
              <a:ln w="3175" cmpd="sng">
                <a:noFill/>
              </a:ln>
              <a:solidFill>
                <a:srgbClr val="FFFF00"/>
              </a:solidFill>
              <a:effectLst/>
              <a:uLnTx/>
              <a:uFillTx/>
              <a:latin typeface="Book Antiqua" pitchFamily="18" charset="0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79298" y="1899139"/>
            <a:ext cx="7666064" cy="43047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lvl="0" algn="just">
              <a:spcBef>
                <a:spcPct val="0"/>
              </a:spcBef>
              <a:buFont typeface="Wingdings" pitchFamily="2" charset="2"/>
              <a:buChar char="Ø"/>
            </a:pPr>
            <a:r>
              <a:rPr lang="en-US" sz="4000" b="1" cap="all" dirty="0" err="1" smtClean="0">
                <a:ln w="3175" cmpd="sng">
                  <a:noFill/>
                </a:ln>
                <a:latin typeface="Book Antiqua" pitchFamily="18" charset="0"/>
                <a:ea typeface="+mj-ea"/>
                <a:cs typeface="+mj-cs"/>
              </a:rPr>
              <a:t>Charminar</a:t>
            </a:r>
            <a:endParaRPr lang="en-US" sz="4000" b="1" cap="all" dirty="0" smtClean="0">
              <a:ln w="3175" cmpd="sng">
                <a:noFill/>
              </a:ln>
              <a:latin typeface="Book Antiqua" pitchFamily="18" charset="0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buFont typeface="Wingdings" pitchFamily="2" charset="2"/>
              <a:buChar char="Ø"/>
            </a:pPr>
            <a:r>
              <a:rPr lang="en-US" sz="4000" b="1" cap="all" dirty="0" err="1" smtClean="0">
                <a:ln w="3175" cmpd="sng">
                  <a:noFill/>
                </a:ln>
                <a:latin typeface="Book Antiqua" pitchFamily="18" charset="0"/>
                <a:ea typeface="+mj-ea"/>
                <a:cs typeface="+mj-cs"/>
              </a:rPr>
              <a:t>makkah</a:t>
            </a:r>
            <a:r>
              <a:rPr lang="en-US" sz="4000" b="1" cap="all" dirty="0" smtClean="0">
                <a:ln w="3175" cmpd="sng">
                  <a:noFill/>
                </a:ln>
                <a:latin typeface="Book Antiqua" pitchFamily="18" charset="0"/>
                <a:ea typeface="+mj-ea"/>
                <a:cs typeface="+mj-cs"/>
              </a:rPr>
              <a:t> </a:t>
            </a:r>
            <a:r>
              <a:rPr lang="en-US" sz="4000" b="1" cap="all" dirty="0" err="1" smtClean="0">
                <a:ln w="3175" cmpd="sng">
                  <a:noFill/>
                </a:ln>
                <a:latin typeface="Book Antiqua" pitchFamily="18" charset="0"/>
                <a:ea typeface="+mj-ea"/>
                <a:cs typeface="+mj-cs"/>
              </a:rPr>
              <a:t>masjid</a:t>
            </a:r>
            <a:endParaRPr lang="en-US" sz="4000" b="1" cap="all" dirty="0" smtClean="0">
              <a:ln w="3175" cmpd="sng">
                <a:noFill/>
              </a:ln>
              <a:latin typeface="Book Antiqua" pitchFamily="18" charset="0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buFont typeface="Wingdings" pitchFamily="2" charset="2"/>
              <a:buChar char="Ø"/>
            </a:pPr>
            <a:r>
              <a:rPr lang="en-US" sz="4000" b="1" dirty="0" smtClean="0">
                <a:latin typeface="Book Antiqua" pitchFamily="18" charset="0"/>
              </a:rPr>
              <a:t>Golconda </a:t>
            </a:r>
            <a:r>
              <a:rPr lang="en-US" sz="4000" b="1" dirty="0" smtClean="0">
                <a:latin typeface="Book Antiqua" pitchFamily="18" charset="0"/>
              </a:rPr>
              <a:t>Fort</a:t>
            </a:r>
          </a:p>
          <a:p>
            <a:pPr lvl="0" algn="just">
              <a:spcBef>
                <a:spcPct val="0"/>
              </a:spcBef>
              <a:buFont typeface="Wingdings" pitchFamily="2" charset="2"/>
              <a:buChar char="Ø"/>
            </a:pPr>
            <a:r>
              <a:rPr lang="en-US" sz="4000" b="1" dirty="0" err="1" smtClean="0">
                <a:latin typeface="Book Antiqua" pitchFamily="18" charset="0"/>
              </a:rPr>
              <a:t>Qutub</a:t>
            </a:r>
            <a:r>
              <a:rPr lang="en-US" sz="4000" b="1" dirty="0" smtClean="0">
                <a:latin typeface="Book Antiqua" pitchFamily="18" charset="0"/>
              </a:rPr>
              <a:t> </a:t>
            </a:r>
            <a:r>
              <a:rPr lang="en-US" sz="4000" b="1" dirty="0" err="1" smtClean="0">
                <a:latin typeface="Book Antiqua" pitchFamily="18" charset="0"/>
              </a:rPr>
              <a:t>Shahi</a:t>
            </a:r>
            <a:r>
              <a:rPr lang="en-US" sz="4000" b="1" dirty="0" smtClean="0">
                <a:latin typeface="Book Antiqua" pitchFamily="18" charset="0"/>
              </a:rPr>
              <a:t> </a:t>
            </a:r>
            <a:r>
              <a:rPr lang="en-US" sz="4000" b="1" dirty="0" smtClean="0">
                <a:latin typeface="Book Antiqua" pitchFamily="18" charset="0"/>
              </a:rPr>
              <a:t>Tombs</a:t>
            </a:r>
          </a:p>
          <a:p>
            <a:pPr lvl="0" algn="just">
              <a:spcBef>
                <a:spcPct val="0"/>
              </a:spcBef>
              <a:buFont typeface="Wingdings" pitchFamily="2" charset="2"/>
              <a:buChar char="Ø"/>
            </a:pPr>
            <a:r>
              <a:rPr lang="en-US" sz="4000" b="1" dirty="0" err="1" smtClean="0">
                <a:latin typeface="Book Antiqua" pitchFamily="18" charset="0"/>
              </a:rPr>
              <a:t>Falaknuma</a:t>
            </a:r>
            <a:r>
              <a:rPr lang="en-US" sz="4000" b="1" dirty="0" smtClean="0">
                <a:latin typeface="Book Antiqua" pitchFamily="18" charset="0"/>
              </a:rPr>
              <a:t> </a:t>
            </a:r>
            <a:r>
              <a:rPr lang="en-US" sz="4000" b="1" dirty="0" smtClean="0">
                <a:latin typeface="Book Antiqua" pitchFamily="18" charset="0"/>
              </a:rPr>
              <a:t>Palace</a:t>
            </a:r>
          </a:p>
          <a:p>
            <a:pPr lvl="0" algn="just">
              <a:spcBef>
                <a:spcPct val="0"/>
              </a:spcBef>
              <a:buFont typeface="Wingdings" pitchFamily="2" charset="2"/>
              <a:buChar char="Ø"/>
            </a:pPr>
            <a:r>
              <a:rPr lang="en-US" sz="4000" b="1" dirty="0" smtClean="0">
                <a:latin typeface="Book Antiqua" pitchFamily="18" charset="0"/>
              </a:rPr>
              <a:t>Birla </a:t>
            </a:r>
            <a:r>
              <a:rPr lang="en-US" sz="4000" b="1" dirty="0" err="1" smtClean="0">
                <a:latin typeface="Book Antiqua" pitchFamily="18" charset="0"/>
              </a:rPr>
              <a:t>Mandir</a:t>
            </a:r>
            <a:endParaRPr lang="en-US" sz="4000" b="1" dirty="0" smtClean="0">
              <a:latin typeface="Book Antiqua" pitchFamily="18" charset="0"/>
            </a:endParaRPr>
          </a:p>
          <a:p>
            <a:pPr lvl="0" algn="just">
              <a:spcBef>
                <a:spcPct val="0"/>
              </a:spcBef>
              <a:buFont typeface="Wingdings" pitchFamily="2" charset="2"/>
              <a:buChar char="Ø"/>
            </a:pPr>
            <a:r>
              <a:rPr lang="en-US" sz="4000" b="1" dirty="0" smtClean="0">
                <a:latin typeface="Book Antiqua" pitchFamily="18" charset="0"/>
              </a:rPr>
              <a:t>Nehru Zoological Park</a:t>
            </a:r>
            <a:endParaRPr kumimoji="0" lang="en-US" sz="4000" b="1" i="0" u="none" strike="noStrike" kern="1200" cap="all" spc="0" normalizeH="0" baseline="0" noProof="0" dirty="0">
              <a:ln w="3175" cmpd="sng">
                <a:noFill/>
              </a:ln>
              <a:effectLst/>
              <a:uLnTx/>
              <a:uFillTx/>
              <a:latin typeface="Book Antiqua" pitchFamily="18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9091245" cy="1456267"/>
          </a:xfrm>
        </p:spPr>
        <p:txBody>
          <a:bodyPr>
            <a:noAutofit/>
          </a:bodyPr>
          <a:lstStyle/>
          <a:p>
            <a:pPr lvl="0"/>
            <a:r>
              <a:rPr lang="en-US" sz="5000" b="1" dirty="0" err="1" smtClean="0">
                <a:solidFill>
                  <a:srgbClr val="FFFF00"/>
                </a:solidFill>
                <a:latin typeface="Book Antiqua" pitchFamily="18" charset="0"/>
              </a:rPr>
              <a:t>Charminar</a:t>
            </a:r>
            <a:r>
              <a:rPr lang="en-US" sz="5000" b="1" dirty="0" smtClean="0">
                <a:solidFill>
                  <a:srgbClr val="FFFF00"/>
                </a:solidFill>
                <a:latin typeface="Book Antiqua" pitchFamily="18" charset="0"/>
              </a:rPr>
              <a:t/>
            </a:r>
            <a:br>
              <a:rPr lang="en-US" sz="5000" b="1" dirty="0" smtClean="0">
                <a:solidFill>
                  <a:srgbClr val="FFFF00"/>
                </a:solidFill>
                <a:latin typeface="Book Antiqua" pitchFamily="18" charset="0"/>
              </a:rPr>
            </a:br>
            <a:endParaRPr lang="en-US" sz="5000" dirty="0">
              <a:solidFill>
                <a:srgbClr val="FFFF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97859" y="1611996"/>
            <a:ext cx="36576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56603" y="1350499"/>
            <a:ext cx="5331655" cy="528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 smtClean="0">
                <a:latin typeface="Book Antiqua" pitchFamily="18" charset="0"/>
              </a:rPr>
              <a:t>It is built by </a:t>
            </a:r>
            <a:r>
              <a:rPr lang="en-US" sz="2500" dirty="0" err="1" smtClean="0">
                <a:latin typeface="Book Antiqua" pitchFamily="18" charset="0"/>
              </a:rPr>
              <a:t>Muhammed</a:t>
            </a:r>
            <a:endParaRPr lang="en-US" sz="2500" dirty="0" smtClean="0">
              <a:latin typeface="Book Antiqua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 smtClean="0">
                <a:solidFill>
                  <a:srgbClr val="FFFF00"/>
                </a:solidFill>
                <a:latin typeface="Book Antiqua" pitchFamily="18" charset="0"/>
              </a:rPr>
              <a:t>Quli</a:t>
            </a:r>
            <a:r>
              <a:rPr lang="en-US" sz="2500" dirty="0" smtClean="0">
                <a:solidFill>
                  <a:srgbClr val="FFFF00"/>
                </a:solidFill>
                <a:latin typeface="Book Antiqua" pitchFamily="18" charset="0"/>
              </a:rPr>
              <a:t> </a:t>
            </a:r>
            <a:r>
              <a:rPr lang="en-US" sz="2500" dirty="0" err="1" smtClean="0">
                <a:solidFill>
                  <a:srgbClr val="FFFF00"/>
                </a:solidFill>
                <a:latin typeface="Book Antiqua" pitchFamily="18" charset="0"/>
              </a:rPr>
              <a:t>Qutb</a:t>
            </a:r>
            <a:r>
              <a:rPr lang="en-US" sz="2500" dirty="0" smtClean="0">
                <a:solidFill>
                  <a:srgbClr val="FFFF00"/>
                </a:solidFill>
                <a:latin typeface="Book Antiqua" pitchFamily="18" charset="0"/>
              </a:rPr>
              <a:t> Shah </a:t>
            </a:r>
            <a:r>
              <a:rPr lang="en-US" sz="2500" dirty="0" smtClean="0">
                <a:latin typeface="Book Antiqua" pitchFamily="18" charset="0"/>
              </a:rPr>
              <a:t>as a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Book Antiqua" pitchFamily="18" charset="0"/>
              </a:rPr>
              <a:t>memorial for plague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Book Antiqua" pitchFamily="18" charset="0"/>
              </a:rPr>
              <a:t>victims. </a:t>
            </a:r>
            <a:r>
              <a:rPr lang="en-US" sz="2500" dirty="0" err="1" smtClean="0">
                <a:latin typeface="Book Antiqua" pitchFamily="18" charset="0"/>
              </a:rPr>
              <a:t>Charminar</a:t>
            </a:r>
            <a:r>
              <a:rPr lang="en-US" sz="2500" dirty="0" smtClean="0">
                <a:latin typeface="Book Antiqua" pitchFamily="18" charset="0"/>
              </a:rPr>
              <a:t> in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Book Antiqua" pitchFamily="18" charset="0"/>
              </a:rPr>
              <a:t>most occasions is used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Book Antiqua" pitchFamily="18" charset="0"/>
              </a:rPr>
              <a:t>to represent the city and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Book Antiqua" pitchFamily="18" charset="0"/>
              </a:rPr>
              <a:t>the state and is hailed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Book Antiqua" pitchFamily="18" charset="0"/>
              </a:rPr>
              <a:t>as a unique Deccan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Book Antiqua" pitchFamily="18" charset="0"/>
              </a:rPr>
              <a:t>monument</a:t>
            </a:r>
            <a:endParaRPr lang="en-US" sz="25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000" b="1" dirty="0" err="1" smtClean="0">
                <a:solidFill>
                  <a:srgbClr val="FFFF00"/>
                </a:solidFill>
                <a:latin typeface="Book Antiqua" pitchFamily="18" charset="0"/>
              </a:rPr>
              <a:t>makkah</a:t>
            </a:r>
            <a:r>
              <a:rPr lang="en-US" sz="5000" b="1" dirty="0" smtClean="0">
                <a:solidFill>
                  <a:srgbClr val="FFFF00"/>
                </a:solidFill>
                <a:latin typeface="Book Antiqua" pitchFamily="18" charset="0"/>
              </a:rPr>
              <a:t> </a:t>
            </a:r>
            <a:r>
              <a:rPr lang="en-US" sz="5000" b="1" dirty="0" err="1" smtClean="0">
                <a:solidFill>
                  <a:srgbClr val="FFFF00"/>
                </a:solidFill>
                <a:latin typeface="Book Antiqua" pitchFamily="18" charset="0"/>
              </a:rPr>
              <a:t>masjid</a:t>
            </a:r>
            <a:r>
              <a:rPr lang="en-US" b="1" dirty="0" smtClean="0">
                <a:latin typeface="Book Antiqua" pitchFamily="18" charset="0"/>
              </a:rPr>
              <a:t/>
            </a:r>
            <a:br>
              <a:rPr lang="en-US" b="1" dirty="0" smtClean="0">
                <a:latin typeface="Book Antiqua" pitchFamily="18" charset="0"/>
              </a:rPr>
            </a:b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503" y="810871"/>
            <a:ext cx="38481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881575" y="1747800"/>
            <a:ext cx="435160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500" dirty="0" smtClean="0">
                <a:latin typeface="Book Antiqua" pitchFamily="18" charset="0"/>
              </a:rPr>
              <a:t>Mecca </a:t>
            </a:r>
            <a:r>
              <a:rPr lang="en-US" sz="2500" dirty="0" err="1" smtClean="0">
                <a:latin typeface="Book Antiqua" pitchFamily="18" charset="0"/>
              </a:rPr>
              <a:t>Masjid</a:t>
            </a:r>
            <a:r>
              <a:rPr lang="en-US" sz="2500" dirty="0" smtClean="0">
                <a:latin typeface="Book Antiqua" pitchFamily="18" charset="0"/>
              </a:rPr>
              <a:t> was built 400</a:t>
            </a:r>
          </a:p>
          <a:p>
            <a:r>
              <a:rPr lang="en-US" sz="2500" dirty="0" smtClean="0">
                <a:latin typeface="Book Antiqua" pitchFamily="18" charset="0"/>
              </a:rPr>
              <a:t>years back during the reign</a:t>
            </a:r>
          </a:p>
          <a:p>
            <a:r>
              <a:rPr lang="en-US" sz="2500" dirty="0" smtClean="0">
                <a:latin typeface="Book Antiqua" pitchFamily="18" charset="0"/>
              </a:rPr>
              <a:t>of Sultan Muhammad </a:t>
            </a:r>
            <a:r>
              <a:rPr lang="en-US" sz="2500" dirty="0" err="1" smtClean="0">
                <a:latin typeface="Book Antiqua" pitchFamily="18" charset="0"/>
              </a:rPr>
              <a:t>Qutub</a:t>
            </a:r>
            <a:endParaRPr lang="en-US" sz="2500" dirty="0" smtClean="0">
              <a:latin typeface="Book Antiqua" pitchFamily="18" charset="0"/>
            </a:endParaRPr>
          </a:p>
          <a:p>
            <a:r>
              <a:rPr lang="en-US" sz="2500" dirty="0" smtClean="0">
                <a:latin typeface="Book Antiqua" pitchFamily="18" charset="0"/>
              </a:rPr>
              <a:t>Shah, the 6th </a:t>
            </a:r>
            <a:r>
              <a:rPr lang="en-US" sz="2500" dirty="0" err="1" smtClean="0">
                <a:latin typeface="Book Antiqua" pitchFamily="18" charset="0"/>
              </a:rPr>
              <a:t>Qutub</a:t>
            </a:r>
            <a:r>
              <a:rPr lang="en-US" sz="2500" dirty="0" smtClean="0">
                <a:latin typeface="Book Antiqua" pitchFamily="18" charset="0"/>
              </a:rPr>
              <a:t> </a:t>
            </a:r>
            <a:r>
              <a:rPr lang="en-US" sz="2500" dirty="0" err="1" smtClean="0">
                <a:latin typeface="Book Antiqua" pitchFamily="18" charset="0"/>
              </a:rPr>
              <a:t>Shahi</a:t>
            </a:r>
            <a:endParaRPr lang="en-US" sz="2500" dirty="0" smtClean="0">
              <a:latin typeface="Book Antiqua" pitchFamily="18" charset="0"/>
            </a:endParaRPr>
          </a:p>
          <a:p>
            <a:r>
              <a:rPr lang="en-US" sz="2500" dirty="0" smtClean="0">
                <a:latin typeface="Book Antiqua" pitchFamily="18" charset="0"/>
              </a:rPr>
              <a:t>Sultan of Hyderabad.</a:t>
            </a:r>
            <a:endParaRPr lang="en-US" sz="2500" dirty="0">
              <a:latin typeface="Book Antiqu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1237" y="3815752"/>
            <a:ext cx="43516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More </a:t>
            </a:r>
            <a:r>
              <a:rPr lang="en-US" sz="2800" dirty="0" smtClean="0"/>
              <a:t>than 8,000 workers</a:t>
            </a:r>
          </a:p>
          <a:p>
            <a:r>
              <a:rPr lang="en-US" sz="2800" dirty="0" smtClean="0"/>
              <a:t>were employed to build the</a:t>
            </a:r>
          </a:p>
          <a:p>
            <a:r>
              <a:rPr lang="en-US" sz="2800" dirty="0" smtClean="0"/>
              <a:t>mosque. </a:t>
            </a:r>
            <a:r>
              <a:rPr lang="en-US" sz="2800" dirty="0" err="1" smtClean="0"/>
              <a:t>Muhammed</a:t>
            </a:r>
            <a:r>
              <a:rPr lang="en-US" sz="2800" dirty="0" smtClean="0"/>
              <a:t> </a:t>
            </a:r>
            <a:r>
              <a:rPr lang="en-US" sz="2800" dirty="0" err="1" smtClean="0"/>
              <a:t>Qutub</a:t>
            </a:r>
            <a:endParaRPr lang="en-US" sz="2800" dirty="0" smtClean="0"/>
          </a:p>
          <a:p>
            <a:r>
              <a:rPr lang="en-US" sz="2800" dirty="0" smtClean="0"/>
              <a:t>Shah personally laid the</a:t>
            </a:r>
          </a:p>
          <a:p>
            <a:r>
              <a:rPr lang="en-US" sz="2800" dirty="0" smtClean="0"/>
              <a:t>foundation stone of the</a:t>
            </a:r>
          </a:p>
          <a:p>
            <a:r>
              <a:rPr lang="en-US" sz="2800" dirty="0" smtClean="0"/>
              <a:t>'mosque'.</a:t>
            </a:r>
            <a:endParaRPr lang="en-US" sz="25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  <a:t>Golconda Fort</a:t>
            </a:r>
            <a:b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</a:b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2549" y="2012926"/>
            <a:ext cx="5715000" cy="329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26831" y="1688349"/>
            <a:ext cx="3901440" cy="4663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Book Antiqua" pitchFamily="18" charset="0"/>
              </a:rPr>
              <a:t>Golconda Fort is one of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Book Antiqua" pitchFamily="18" charset="0"/>
              </a:rPr>
              <a:t>the most magnificent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Book Antiqua" pitchFamily="18" charset="0"/>
              </a:rPr>
              <a:t>fortress complexes in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Book Antiqua" pitchFamily="18" charset="0"/>
              </a:rPr>
              <a:t>India. Seated on a hill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Book Antiqua" pitchFamily="18" charset="0"/>
              </a:rPr>
              <a:t>on one side and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Book Antiqua" pitchFamily="18" charset="0"/>
              </a:rPr>
              <a:t>spiraling fort on the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Book Antiqua" pitchFamily="18" charset="0"/>
              </a:rPr>
              <a:t>other, its location and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Book Antiqua" pitchFamily="18" charset="0"/>
              </a:rPr>
              <a:t>internal design made it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Book Antiqua" pitchFamily="18" charset="0"/>
              </a:rPr>
              <a:t>one of the strongest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Book Antiqua" pitchFamily="18" charset="0"/>
              </a:rPr>
              <a:t>forts in India.</a:t>
            </a:r>
            <a:endParaRPr lang="en-US" sz="20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000" b="1" dirty="0" err="1" smtClean="0">
                <a:solidFill>
                  <a:srgbClr val="FFFF00"/>
                </a:solidFill>
                <a:latin typeface="Book Antiqua" pitchFamily="18" charset="0"/>
              </a:rPr>
              <a:t>Qutub</a:t>
            </a:r>
            <a: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  <a:t> </a:t>
            </a:r>
            <a:r>
              <a:rPr lang="en-US" sz="4000" b="1" dirty="0" err="1" smtClean="0">
                <a:solidFill>
                  <a:srgbClr val="FFFF00"/>
                </a:solidFill>
                <a:latin typeface="Book Antiqua" pitchFamily="18" charset="0"/>
              </a:rPr>
              <a:t>Shahi</a:t>
            </a:r>
            <a: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  <a:t> Tombs</a:t>
            </a:r>
            <a:b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</a:b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5186" y="1280160"/>
            <a:ext cx="3924300" cy="5006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064455" y="1748976"/>
            <a:ext cx="459075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latin typeface="Book Antiqua" pitchFamily="18" charset="0"/>
              </a:rPr>
              <a:t>Home to various Tombs</a:t>
            </a:r>
          </a:p>
          <a:p>
            <a:r>
              <a:rPr lang="en-US" sz="2500" dirty="0" smtClean="0">
                <a:latin typeface="Book Antiqua" pitchFamily="18" charset="0"/>
              </a:rPr>
              <a:t>dedicated to Rulers of</a:t>
            </a:r>
          </a:p>
          <a:p>
            <a:r>
              <a:rPr lang="en-US" sz="2500" dirty="0" err="1" smtClean="0">
                <a:latin typeface="Book Antiqua" pitchFamily="18" charset="0"/>
              </a:rPr>
              <a:t>Qutub</a:t>
            </a:r>
            <a:r>
              <a:rPr lang="en-US" sz="2500" dirty="0" smtClean="0">
                <a:latin typeface="Book Antiqua" pitchFamily="18" charset="0"/>
              </a:rPr>
              <a:t> </a:t>
            </a:r>
            <a:r>
              <a:rPr lang="en-US" sz="2500" dirty="0" err="1" smtClean="0">
                <a:latin typeface="Book Antiqua" pitchFamily="18" charset="0"/>
              </a:rPr>
              <a:t>Shahi</a:t>
            </a:r>
            <a:r>
              <a:rPr lang="en-US" sz="2500" dirty="0" smtClean="0">
                <a:latin typeface="Book Antiqua" pitchFamily="18" charset="0"/>
              </a:rPr>
              <a:t> dynasty,</a:t>
            </a:r>
          </a:p>
          <a:p>
            <a:r>
              <a:rPr lang="en-US" sz="2500" dirty="0" smtClean="0">
                <a:latin typeface="Book Antiqua" pitchFamily="18" charset="0"/>
              </a:rPr>
              <a:t>located at </a:t>
            </a:r>
            <a:r>
              <a:rPr lang="en-US" sz="2500" dirty="0" err="1" smtClean="0">
                <a:latin typeface="Book Antiqua" pitchFamily="18" charset="0"/>
              </a:rPr>
              <a:t>Shaikpet</a:t>
            </a:r>
            <a:r>
              <a:rPr lang="en-US" sz="2500" dirty="0" smtClean="0">
                <a:latin typeface="Book Antiqua" pitchFamily="18" charset="0"/>
              </a:rPr>
              <a:t>,</a:t>
            </a:r>
          </a:p>
          <a:p>
            <a:r>
              <a:rPr lang="en-US" sz="2500" dirty="0" smtClean="0">
                <a:latin typeface="Book Antiqua" pitchFamily="18" charset="0"/>
              </a:rPr>
              <a:t>near Golconda Fort.</a:t>
            </a:r>
          </a:p>
          <a:p>
            <a:r>
              <a:rPr lang="en-US" sz="2500" dirty="0" smtClean="0">
                <a:latin typeface="Book Antiqua" pitchFamily="18" charset="0"/>
              </a:rPr>
              <a:t>These are an example</a:t>
            </a:r>
          </a:p>
          <a:p>
            <a:r>
              <a:rPr lang="en-US" sz="2500" dirty="0" smtClean="0">
                <a:latin typeface="Book Antiqua" pitchFamily="18" charset="0"/>
              </a:rPr>
              <a:t>of Deccan</a:t>
            </a:r>
          </a:p>
          <a:p>
            <a:r>
              <a:rPr lang="en-US" sz="2500" dirty="0" smtClean="0">
                <a:latin typeface="Book Antiqua" pitchFamily="18" charset="0"/>
              </a:rPr>
              <a:t>architecture with large</a:t>
            </a:r>
          </a:p>
          <a:p>
            <a:r>
              <a:rPr lang="en-US" sz="2500" dirty="0" smtClean="0">
                <a:latin typeface="Book Antiqua" pitchFamily="18" charset="0"/>
              </a:rPr>
              <a:t>minarets, huge domes,</a:t>
            </a:r>
          </a:p>
          <a:p>
            <a:r>
              <a:rPr lang="en-US" sz="2500" dirty="0" smtClean="0">
                <a:latin typeface="Book Antiqua" pitchFamily="18" charset="0"/>
              </a:rPr>
              <a:t>delicate marble</a:t>
            </a:r>
          </a:p>
          <a:p>
            <a:r>
              <a:rPr lang="en-US" sz="2500" dirty="0" smtClean="0">
                <a:latin typeface="Book Antiqua" pitchFamily="18" charset="0"/>
              </a:rPr>
              <a:t>designs and multiple</a:t>
            </a:r>
          </a:p>
          <a:p>
            <a:r>
              <a:rPr lang="en-US" sz="2500" dirty="0" smtClean="0">
                <a:latin typeface="Book Antiqua" pitchFamily="18" charset="0"/>
              </a:rPr>
              <a:t>inner passages.</a:t>
            </a:r>
            <a:endParaRPr lang="en-US" sz="25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000" b="1" dirty="0" err="1" smtClean="0">
                <a:solidFill>
                  <a:srgbClr val="FFFF00"/>
                </a:solidFill>
                <a:latin typeface="Book Antiqua" pitchFamily="18" charset="0"/>
              </a:rPr>
              <a:t>Falaknuma</a:t>
            </a:r>
            <a: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  <a:t> Palace</a:t>
            </a:r>
            <a:b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</a:b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3185" y="1747031"/>
            <a:ext cx="4953000" cy="411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87680" y="2037864"/>
            <a:ext cx="532227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latin typeface="Book Antiqua" pitchFamily="18" charset="0"/>
              </a:rPr>
              <a:t>This is Built by an Italian</a:t>
            </a:r>
          </a:p>
          <a:p>
            <a:r>
              <a:rPr lang="en-US" sz="3000" b="1" i="1" dirty="0" smtClean="0">
                <a:latin typeface="Book Antiqua" pitchFamily="18" charset="0"/>
              </a:rPr>
              <a:t>architect through one of</a:t>
            </a:r>
          </a:p>
          <a:p>
            <a:r>
              <a:rPr lang="en-US" sz="3000" b="1" i="1" dirty="0" smtClean="0">
                <a:latin typeface="Book Antiqua" pitchFamily="18" charset="0"/>
              </a:rPr>
              <a:t>the </a:t>
            </a:r>
            <a:r>
              <a:rPr lang="en-US" sz="3000" b="1" i="1" dirty="0" err="1" smtClean="0">
                <a:latin typeface="Book Antiqua" pitchFamily="18" charset="0"/>
              </a:rPr>
              <a:t>Paigah</a:t>
            </a:r>
            <a:r>
              <a:rPr lang="en-US" sz="3000" b="1" i="1" dirty="0" smtClean="0">
                <a:latin typeface="Book Antiqua" pitchFamily="18" charset="0"/>
              </a:rPr>
              <a:t> nobles,</a:t>
            </a:r>
          </a:p>
          <a:p>
            <a:r>
              <a:rPr lang="en-US" sz="3000" b="1" i="1" dirty="0" err="1" smtClean="0">
                <a:latin typeface="Book Antiqua" pitchFamily="18" charset="0"/>
              </a:rPr>
              <a:t>Nawab</a:t>
            </a:r>
            <a:r>
              <a:rPr lang="en-US" sz="3000" b="1" i="1" dirty="0" smtClean="0">
                <a:latin typeface="Book Antiqua" pitchFamily="18" charset="0"/>
              </a:rPr>
              <a:t> </a:t>
            </a:r>
            <a:r>
              <a:rPr lang="en-US" sz="3000" b="1" i="1" dirty="0" err="1" smtClean="0">
                <a:latin typeface="Book Antiqua" pitchFamily="18" charset="0"/>
              </a:rPr>
              <a:t>Viqar</a:t>
            </a:r>
            <a:r>
              <a:rPr lang="en-US" sz="3000" b="1" i="1" dirty="0" smtClean="0">
                <a:latin typeface="Book Antiqua" pitchFamily="18" charset="0"/>
              </a:rPr>
              <a:t> al-</a:t>
            </a:r>
            <a:r>
              <a:rPr lang="en-US" sz="3000" b="1" i="1" dirty="0" err="1" smtClean="0">
                <a:latin typeface="Book Antiqua" pitchFamily="18" charset="0"/>
              </a:rPr>
              <a:t>Umra</a:t>
            </a:r>
            <a:r>
              <a:rPr lang="en-US" sz="3000" b="1" i="1" dirty="0" smtClean="0">
                <a:latin typeface="Book Antiqua" pitchFamily="18" charset="0"/>
              </a:rPr>
              <a:t>'</a:t>
            </a:r>
          </a:p>
          <a:p>
            <a:r>
              <a:rPr lang="en-US" sz="3000" b="1" i="1" dirty="0" smtClean="0">
                <a:latin typeface="Book Antiqua" pitchFamily="18" charset="0"/>
              </a:rPr>
              <a:t>complete in Italian</a:t>
            </a:r>
          </a:p>
          <a:p>
            <a:r>
              <a:rPr lang="en-US" sz="3000" b="1" i="1" dirty="0" smtClean="0">
                <a:latin typeface="Book Antiqua" pitchFamily="18" charset="0"/>
              </a:rPr>
              <a:t>marble. It has now been</a:t>
            </a:r>
          </a:p>
          <a:p>
            <a:r>
              <a:rPr lang="en-US" sz="3000" b="1" i="1" dirty="0" smtClean="0">
                <a:latin typeface="Book Antiqua" pitchFamily="18" charset="0"/>
              </a:rPr>
              <a:t>undertaken by </a:t>
            </a:r>
            <a:r>
              <a:rPr lang="en-US" sz="3000" b="1" i="1" dirty="0" err="1" smtClean="0">
                <a:latin typeface="Book Antiqua" pitchFamily="18" charset="0"/>
              </a:rPr>
              <a:t>Taj</a:t>
            </a:r>
            <a:r>
              <a:rPr lang="en-US" sz="3000" b="1" i="1" dirty="0" smtClean="0">
                <a:latin typeface="Book Antiqua" pitchFamily="18" charset="0"/>
              </a:rPr>
              <a:t> group</a:t>
            </a:r>
          </a:p>
          <a:p>
            <a:r>
              <a:rPr lang="en-US" sz="3000" b="1" i="1" dirty="0" err="1" smtClean="0">
                <a:latin typeface="Book Antiqua" pitchFamily="18" charset="0"/>
              </a:rPr>
              <a:t>todevelop</a:t>
            </a:r>
            <a:r>
              <a:rPr lang="en-US" sz="3000" b="1" i="1" dirty="0" smtClean="0">
                <a:latin typeface="Book Antiqua" pitchFamily="18" charset="0"/>
              </a:rPr>
              <a:t> this as</a:t>
            </a:r>
          </a:p>
          <a:p>
            <a:r>
              <a:rPr lang="en-US" sz="3000" b="1" i="1" dirty="0" smtClean="0">
                <a:latin typeface="Book Antiqua" pitchFamily="18" charset="0"/>
              </a:rPr>
              <a:t>Heritage Hotel.</a:t>
            </a:r>
            <a:endParaRPr lang="en-US" sz="30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  <a:t>Birla </a:t>
            </a:r>
            <a:r>
              <a:rPr lang="en-US" sz="4000" b="1" dirty="0" err="1" smtClean="0">
                <a:solidFill>
                  <a:srgbClr val="FFFF00"/>
                </a:solidFill>
                <a:latin typeface="Book Antiqua" pitchFamily="18" charset="0"/>
              </a:rPr>
              <a:t>Mandir</a:t>
            </a:r>
            <a: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  <a:t/>
            </a:r>
            <a:br>
              <a:rPr lang="en-US" sz="4000" b="1" dirty="0" smtClean="0">
                <a:solidFill>
                  <a:srgbClr val="FFFF00"/>
                </a:solidFill>
                <a:latin typeface="Book Antiqua" pitchFamily="18" charset="0"/>
              </a:rPr>
            </a:b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4753" y="1969477"/>
            <a:ext cx="3590925" cy="4272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345809" y="1824671"/>
            <a:ext cx="4267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 smtClean="0">
                <a:latin typeface="Book Antiqua" pitchFamily="18" charset="0"/>
              </a:rPr>
              <a:t>It is a Hindu</a:t>
            </a:r>
          </a:p>
          <a:p>
            <a:r>
              <a:rPr lang="en-US" sz="3500" dirty="0" smtClean="0">
                <a:latin typeface="Book Antiqua" pitchFamily="18" charset="0"/>
              </a:rPr>
              <a:t>temple made</a:t>
            </a:r>
          </a:p>
          <a:p>
            <a:r>
              <a:rPr lang="en-US" sz="3500" dirty="0" smtClean="0">
                <a:latin typeface="Book Antiqua" pitchFamily="18" charset="0"/>
              </a:rPr>
              <a:t>of white</a:t>
            </a:r>
          </a:p>
          <a:p>
            <a:r>
              <a:rPr lang="en-US" sz="3500" dirty="0" smtClean="0">
                <a:latin typeface="Book Antiqua" pitchFamily="18" charset="0"/>
              </a:rPr>
              <a:t>marble</a:t>
            </a:r>
          </a:p>
          <a:p>
            <a:r>
              <a:rPr lang="en-US" sz="3500" dirty="0" smtClean="0">
                <a:latin typeface="Book Antiqua" pitchFamily="18" charset="0"/>
              </a:rPr>
              <a:t>located on</a:t>
            </a:r>
          </a:p>
          <a:p>
            <a:r>
              <a:rPr lang="en-US" sz="3500" dirty="0" smtClean="0">
                <a:latin typeface="Book Antiqua" pitchFamily="18" charset="0"/>
              </a:rPr>
              <a:t>top of a hill</a:t>
            </a:r>
          </a:p>
          <a:p>
            <a:r>
              <a:rPr lang="en-US" sz="3500" dirty="0" smtClean="0">
                <a:latin typeface="Book Antiqua" pitchFamily="18" charset="0"/>
              </a:rPr>
              <a:t>overlooking</a:t>
            </a:r>
          </a:p>
          <a:p>
            <a:r>
              <a:rPr lang="en-US" sz="3500" dirty="0" smtClean="0">
                <a:latin typeface="Book Antiqua" pitchFamily="18" charset="0"/>
              </a:rPr>
              <a:t>the city.</a:t>
            </a:r>
            <a:endParaRPr lang="en-US" sz="35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118</TotalTime>
  <Words>332</Words>
  <Application>Microsoft Office PowerPoint</Application>
  <PresentationFormat>Custom</PresentationFormat>
  <Paragraphs>92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Celestial</vt:lpstr>
      <vt:lpstr>Slide 1</vt:lpstr>
      <vt:lpstr>Hyderabad</vt:lpstr>
      <vt:lpstr>tourist attractions</vt:lpstr>
      <vt:lpstr>Charminar </vt:lpstr>
      <vt:lpstr>makkah masjid </vt:lpstr>
      <vt:lpstr>Golconda Fort </vt:lpstr>
      <vt:lpstr>Qutub Shahi Tombs </vt:lpstr>
      <vt:lpstr>Falaknuma Palace </vt:lpstr>
      <vt:lpstr>Birla Mandir </vt:lpstr>
      <vt:lpstr>Nehru Zoological Park 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Windows User</cp:lastModifiedBy>
  <cp:revision>19</cp:revision>
  <dcterms:created xsi:type="dcterms:W3CDTF">2014-09-12T02:08:24Z</dcterms:created>
  <dcterms:modified xsi:type="dcterms:W3CDTF">2018-10-30T12:32:58Z</dcterms:modified>
</cp:coreProperties>
</file>